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602700" cy="28803600"/>
  <p:notesSz cx="6858000" cy="9144000"/>
  <p:defaultTextStyle>
    <a:defPPr>
      <a:defRPr lang="en-US"/>
    </a:defPPr>
    <a:lvl1pPr algn="l" defTabSz="28797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439863" indent="-982663" algn="l" defTabSz="28797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879725" indent="-1965325" algn="l" defTabSz="28797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319588" indent="-2947988" algn="l" defTabSz="28797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759450" indent="-3930650" algn="l" defTabSz="2879725" rtl="0" eaLnBrk="0" fontAlgn="base" hangingPunct="0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DDDD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2198" y="19"/>
      </p:cViewPr>
      <p:guideLst>
        <p:guide orient="horz" pos="9072"/>
        <p:guide pos="6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203" y="8947787"/>
            <a:ext cx="18362295" cy="61741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405" y="16322040"/>
            <a:ext cx="1512189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D868-4CFC-4C15-8DFF-7ADE98D34B53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EEFE-C9D8-4C06-AE1E-0FC3DF6A5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5E62-C9B0-4C6E-A30C-645731B3674B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E4F9-01ED-4358-BD1B-DECA61C6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02126" y="4847277"/>
            <a:ext cx="11483935" cy="1032195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0320" y="4847277"/>
            <a:ext cx="34091761" cy="1032195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7C8D-5FB0-42BA-9B1A-8ACE325316C3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CC18-5050-408D-BF3B-5D7A8926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B106-5E8B-4091-9BEF-7052F296A72F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6536A-779C-4406-A303-E8F6F7285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464" y="18508982"/>
            <a:ext cx="18362295" cy="5720715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464" y="12208197"/>
            <a:ext cx="18362295" cy="6300785"/>
          </a:xfrm>
        </p:spPr>
        <p:txBody>
          <a:bodyPr anchor="b"/>
          <a:lstStyle>
            <a:lvl1pPr marL="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C1BF-B8B3-4599-A07F-ECB8B279A766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9C42-4E36-44D4-9877-4FA72B449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6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0319" y="28230197"/>
            <a:ext cx="22787848" cy="798366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8212" y="28230197"/>
            <a:ext cx="22787848" cy="79836645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ED9E-49B4-4ADB-9473-2421176AA7E2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E4474-DB66-4155-9703-0B1292DE0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5" y="1153480"/>
            <a:ext cx="1944243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0135" y="9134475"/>
            <a:ext cx="9544944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3873" y="6447475"/>
            <a:ext cx="9548693" cy="2687000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700" b="1"/>
            </a:lvl3pPr>
            <a:lvl4pPr marL="4320540" indent="0">
              <a:buNone/>
              <a:defRPr sz="5000" b="1"/>
            </a:lvl4pPr>
            <a:lvl5pPr marL="5760720" indent="0">
              <a:buNone/>
              <a:defRPr sz="5000" b="1"/>
            </a:lvl5pPr>
            <a:lvl6pPr marL="7200900" indent="0">
              <a:buNone/>
              <a:defRPr sz="5000" b="1"/>
            </a:lvl6pPr>
            <a:lvl7pPr marL="8641080" indent="0">
              <a:buNone/>
              <a:defRPr sz="5000" b="1"/>
            </a:lvl7pPr>
            <a:lvl8pPr marL="10081260" indent="0">
              <a:buNone/>
              <a:defRPr sz="5000" b="1"/>
            </a:lvl8pPr>
            <a:lvl9pPr marL="11521440" indent="0">
              <a:buNone/>
              <a:defRPr sz="5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3873" y="9134475"/>
            <a:ext cx="9548693" cy="16595410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50A9-1ABC-488A-A51A-9766D5F22750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E8BE-5E7C-47A4-B448-10A80B0B6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8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D752-D31A-4CA4-AB1A-71C8319C3035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964C7-3E42-4953-AD70-44E8FE4AC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C5B6-ACF3-434B-BE65-D6CA3ACBE1CB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BDB6-CD5E-4AA7-BBB3-C82A937C7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136" y="1146810"/>
            <a:ext cx="7107139" cy="488061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6056" y="1146812"/>
            <a:ext cx="12076509" cy="24583075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0136" y="6027422"/>
            <a:ext cx="7107139" cy="19702465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3CB04-3167-4669-AC59-23A84D88EBEA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3ABC-1923-4F63-81F0-ABA7FE770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280" y="20162520"/>
            <a:ext cx="12961620" cy="2380300"/>
          </a:xfr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4280" y="2573655"/>
            <a:ext cx="12961620" cy="17282160"/>
          </a:xfrm>
        </p:spPr>
        <p:txBody>
          <a:bodyPr rtlCol="0">
            <a:normAutofit/>
          </a:bodyPr>
          <a:lstStyle>
            <a:lvl1pPr marL="0" indent="0">
              <a:buNone/>
              <a:defRPr sz="10100"/>
            </a:lvl1pPr>
            <a:lvl2pPr marL="1440180" indent="0">
              <a:buNone/>
              <a:defRPr sz="8800"/>
            </a:lvl2pPr>
            <a:lvl3pPr marL="2880360" indent="0">
              <a:buNone/>
              <a:defRPr sz="760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4280" y="22542820"/>
            <a:ext cx="12961620" cy="3380420"/>
          </a:xfrm>
        </p:spPr>
        <p:txBody>
          <a:bodyPr/>
          <a:lstStyle>
            <a:lvl1pPr marL="0" indent="0">
              <a:buNone/>
              <a:defRPr sz="4400"/>
            </a:lvl1pPr>
            <a:lvl2pPr marL="1440180" indent="0">
              <a:buNone/>
              <a:defRPr sz="3800"/>
            </a:lvl2pPr>
            <a:lvl3pPr marL="2880360" indent="0">
              <a:buNone/>
              <a:defRPr sz="3200"/>
            </a:lvl3pPr>
            <a:lvl4pPr marL="4320540" indent="0">
              <a:buNone/>
              <a:defRPr sz="2800"/>
            </a:lvl4pPr>
            <a:lvl5pPr marL="5760720" indent="0">
              <a:buNone/>
              <a:defRPr sz="2800"/>
            </a:lvl5pPr>
            <a:lvl6pPr marL="7200900" indent="0">
              <a:buNone/>
              <a:defRPr sz="2800"/>
            </a:lvl6pPr>
            <a:lvl7pPr marL="8641080" indent="0">
              <a:buNone/>
              <a:defRPr sz="2800"/>
            </a:lvl7pPr>
            <a:lvl8pPr marL="10081260" indent="0">
              <a:buNone/>
              <a:defRPr sz="2800"/>
            </a:lvl8pPr>
            <a:lvl9pPr marL="11521440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99AB-9866-4E16-AC44-16DD40B14058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4347-3D4C-4ACB-886F-3B8D2AC2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1154113"/>
            <a:ext cx="19443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36" tIns="144018" rIns="288036" bIns="1440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0" y="6721475"/>
            <a:ext cx="19443700" cy="190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8036" tIns="144018" rIns="288036" bIns="1440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500" y="26696988"/>
            <a:ext cx="5041900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l" defTabSz="2880360" eaLnBrk="1" fontAlgn="auto" hangingPunct="1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66936-ABFA-4885-B2E6-E9EEC71018B2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80288" y="26696988"/>
            <a:ext cx="6842125" cy="1533525"/>
          </a:xfrm>
          <a:prstGeom prst="rect">
            <a:avLst/>
          </a:prstGeom>
        </p:spPr>
        <p:txBody>
          <a:bodyPr vert="horz" lIns="288036" tIns="144018" rIns="288036" bIns="144018" rtlCol="0" anchor="ctr"/>
          <a:lstStyle>
            <a:lvl1pPr algn="ctr" defTabSz="2880360" eaLnBrk="1" fontAlgn="auto" hangingPunct="1">
              <a:spcBef>
                <a:spcPts val="0"/>
              </a:spcBef>
              <a:spcAft>
                <a:spcPts val="0"/>
              </a:spcAft>
              <a:defRPr sz="3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81300" y="26696988"/>
            <a:ext cx="5041900" cy="1533525"/>
          </a:xfrm>
          <a:prstGeom prst="rect">
            <a:avLst/>
          </a:prstGeom>
        </p:spPr>
        <p:txBody>
          <a:bodyPr vert="horz" wrap="square" lIns="288036" tIns="144018" rIns="288036" bIns="1440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38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98BBB7-CC11-4791-B893-BD64F2BF2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79725" rtl="0" eaLnBrk="0" fontAlgn="base" hangingPunct="0">
        <a:spcBef>
          <a:spcPct val="0"/>
        </a:spcBef>
        <a:spcAft>
          <a:spcPct val="0"/>
        </a:spcAft>
        <a:defRPr sz="1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79725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2pPr>
      <a:lvl3pPr algn="ctr" defTabSz="2879725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3pPr>
      <a:lvl4pPr algn="ctr" defTabSz="2879725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4pPr>
      <a:lvl5pPr algn="ctr" defTabSz="2879725" rtl="0" eaLnBrk="0" fontAlgn="base" hangingPunct="0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5pPr>
      <a:lvl6pPr marL="457200" algn="ctr" defTabSz="2879725" rtl="0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6pPr>
      <a:lvl7pPr marL="914400" algn="ctr" defTabSz="2879725" rtl="0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7pPr>
      <a:lvl8pPr marL="1371600" algn="ctr" defTabSz="2879725" rtl="0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8pPr>
      <a:lvl9pPr marL="1828800" algn="ctr" defTabSz="2879725" rtl="0" fontAlgn="base">
        <a:spcBef>
          <a:spcPct val="0"/>
        </a:spcBef>
        <a:spcAft>
          <a:spcPct val="0"/>
        </a:spcAft>
        <a:defRPr sz="13900">
          <a:solidFill>
            <a:schemeClr val="tx1"/>
          </a:solidFill>
          <a:latin typeface="Calibri" pitchFamily="34" charset="0"/>
        </a:defRPr>
      </a:lvl9pPr>
    </p:titleStyle>
    <p:bodyStyle>
      <a:lvl1pPr marL="1079500" indent="-1079500" algn="l" defTabSz="2879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39975" indent="-900113" algn="l" defTabSz="2879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19138" algn="l" defTabSz="2879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313" indent="-719138" algn="l" defTabSz="2879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19138" algn="l" defTabSz="28797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4950" y="3135313"/>
            <a:ext cx="20924838" cy="25053925"/>
          </a:xfrm>
          <a:prstGeom prst="rect">
            <a:avLst/>
          </a:prstGeom>
          <a:solidFill>
            <a:srgbClr val="009900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803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16881" y="6650355"/>
            <a:ext cx="7173118" cy="221532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803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085805" y="7343774"/>
            <a:ext cx="7331076" cy="21459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8036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6553200"/>
            <a:ext cx="7085805" cy="22250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88036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4416882" y="6553200"/>
            <a:ext cx="7147718" cy="7729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14"/>
          <p:cNvSpPr>
            <a:spLocks noChangeArrowheads="1"/>
          </p:cNvSpPr>
          <p:nvPr/>
        </p:nvSpPr>
        <p:spPr bwMode="auto">
          <a:xfrm>
            <a:off x="14428310" y="23774401"/>
            <a:ext cx="7161689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Rectangle 12"/>
          <p:cNvSpPr>
            <a:spLocks noChangeArrowheads="1"/>
          </p:cNvSpPr>
          <p:nvPr/>
        </p:nvSpPr>
        <p:spPr bwMode="auto">
          <a:xfrm>
            <a:off x="7018336" y="6553200"/>
            <a:ext cx="7409973" cy="7729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687638" rtl="1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and Methods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0" y="6553201"/>
            <a:ext cx="7085805" cy="7905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709863" eaLnBrk="1" hangingPunct="1">
              <a:spcBef>
                <a:spcPct val="50000"/>
              </a:spcBef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Rectangle 15"/>
          <p:cNvSpPr>
            <a:spLocks noChangeArrowheads="1"/>
          </p:cNvSpPr>
          <p:nvPr/>
        </p:nvSpPr>
        <p:spPr bwMode="auto">
          <a:xfrm>
            <a:off x="0" y="16106776"/>
            <a:ext cx="7085805" cy="708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29088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29088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7088583" y="16091219"/>
            <a:ext cx="7339727" cy="723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 defTabSz="2709863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709863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709863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709863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709863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70986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70986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70986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709863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5" name="TextBox 20"/>
          <p:cNvSpPr txBox="1">
            <a:spLocks noChangeArrowheads="1"/>
          </p:cNvSpPr>
          <p:nvPr/>
        </p:nvSpPr>
        <p:spPr bwMode="auto">
          <a:xfrm>
            <a:off x="504825" y="17570450"/>
            <a:ext cx="64246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6563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879725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/>
            <a:endParaRPr lang="en-US" sz="2200"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372" y="7532618"/>
            <a:ext cx="6513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text should be formatted in Times New Roman, with a font size of 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35-points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4428311" y="16091220"/>
            <a:ext cx="7128670" cy="715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8012" tIns="49006" rIns="98012" bIns="49006" anchor="ctr"/>
          <a:lstStyle>
            <a:lvl1pPr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687638"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687638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06" y="3429000"/>
            <a:ext cx="21451094" cy="304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34529" y="3261182"/>
            <a:ext cx="21633657" cy="32778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329133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Title: Times New Roman (60-bold)</a:t>
            </a: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 name (Last name, First name1.,) (30 pt, bold)</a:t>
            </a: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Affiliations1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*Corresponding author Email: 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291331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29" y="-1"/>
            <a:ext cx="2163722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58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Nazanin</vt:lpstr>
      <vt:lpstr>Calibri</vt:lpstr>
      <vt:lpstr>Times New Roman</vt:lpstr>
      <vt:lpstr>Office Theme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 Customer</dc:creator>
  <cp:lastModifiedBy>charsoo</cp:lastModifiedBy>
  <cp:revision>97</cp:revision>
  <dcterms:created xsi:type="dcterms:W3CDTF">2010-02-19T19:33:34Z</dcterms:created>
  <dcterms:modified xsi:type="dcterms:W3CDTF">2025-03-07T19:33:56Z</dcterms:modified>
</cp:coreProperties>
</file>