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602700" cy="28803600"/>
  <p:notesSz cx="6858000" cy="9144000"/>
  <p:defaultTextStyle>
    <a:defPPr>
      <a:defRPr lang="en-US"/>
    </a:defPPr>
    <a:lvl1pPr algn="l" defTabSz="2879725" rtl="0" eaLnBrk="0" fontAlgn="base" hangingPunct="0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1439863" indent="-982663" algn="l" defTabSz="2879725" rtl="0" eaLnBrk="0" fontAlgn="base" hangingPunct="0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2879725" indent="-1965325" algn="l" defTabSz="2879725" rtl="0" eaLnBrk="0" fontAlgn="base" hangingPunct="0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4319588" indent="-2947988" algn="l" defTabSz="2879725" rtl="0" eaLnBrk="0" fontAlgn="base" hangingPunct="0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5759450" indent="-3930650" algn="l" defTabSz="2879725" rtl="0" eaLnBrk="0" fontAlgn="base" hangingPunct="0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5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5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5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5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072">
          <p15:clr>
            <a:srgbClr val="A4A3A4"/>
          </p15:clr>
        </p15:guide>
        <p15:guide id="2" pos="68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DDDDDD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40" d="100"/>
          <a:sy n="40" d="100"/>
        </p:scale>
        <p:origin x="-1824" y="-58"/>
      </p:cViewPr>
      <p:guideLst>
        <p:guide orient="horz" pos="9072"/>
        <p:guide pos="68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0203" y="8947787"/>
            <a:ext cx="18362295" cy="61741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40405" y="16322040"/>
            <a:ext cx="15121890" cy="73609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4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880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760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200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0812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521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2D868-4CFC-4C15-8DFF-7ADE98D34B53}" type="datetimeFigureOut">
              <a:rPr lang="en-US"/>
              <a:pPr>
                <a:defRPr/>
              </a:pPr>
              <a:t>12/29/2024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5EEFE-C9D8-4C06-AE1E-0FC3DF6A54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91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05E62-C9B0-4C6E-A30C-645731B3674B}" type="datetimeFigureOut">
              <a:rPr lang="en-US"/>
              <a:pPr>
                <a:defRPr/>
              </a:pPr>
              <a:t>12/29/2024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5E4F9-01ED-4358-BD1B-DECA61C6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785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002126" y="4847277"/>
            <a:ext cx="11483935" cy="1032195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50320" y="4847277"/>
            <a:ext cx="34091761" cy="1032195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77C8D-5FB0-42BA-9B1A-8ACE325316C3}" type="datetimeFigureOut">
              <a:rPr lang="en-US"/>
              <a:pPr>
                <a:defRPr/>
              </a:pPr>
              <a:t>12/29/2024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9CC18-5050-408D-BF3B-5D7A892644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689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4B106-5E8B-4091-9BEF-7052F296A72F}" type="datetimeFigureOut">
              <a:rPr lang="en-US"/>
              <a:pPr>
                <a:defRPr/>
              </a:pPr>
              <a:t>12/29/2024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6536A-779C-4406-A303-E8F6F72858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49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6464" y="18508982"/>
            <a:ext cx="18362295" cy="5720715"/>
          </a:xfrm>
        </p:spPr>
        <p:txBody>
          <a:bodyPr anchor="t"/>
          <a:lstStyle>
            <a:lvl1pPr algn="l">
              <a:defRPr sz="12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6464" y="12208197"/>
            <a:ext cx="18362295" cy="6300785"/>
          </a:xfrm>
        </p:spPr>
        <p:txBody>
          <a:bodyPr anchor="b"/>
          <a:lstStyle>
            <a:lvl1pPr marL="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1pPr>
            <a:lvl2pPr marL="144018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2pPr>
            <a:lvl3pPr marL="2880360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3pPr>
            <a:lvl4pPr marL="4320540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4pPr>
            <a:lvl5pPr marL="5760720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5pPr>
            <a:lvl6pPr marL="7200900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6pPr>
            <a:lvl7pPr marL="8641080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7pPr>
            <a:lvl8pPr marL="10081260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8pPr>
            <a:lvl9pPr marL="11521440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6C1BF-B8B3-4599-A07F-ECB8B279A766}" type="datetimeFigureOut">
              <a:rPr lang="en-US"/>
              <a:pPr>
                <a:defRPr/>
              </a:pPr>
              <a:t>12/29/2024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C9C42-4E36-44D4-9877-4FA72B4492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662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50319" y="28230197"/>
            <a:ext cx="22787848" cy="79836645"/>
          </a:xfrm>
        </p:spPr>
        <p:txBody>
          <a:bodyPr/>
          <a:lstStyle>
            <a:lvl1pPr>
              <a:defRPr sz="8800"/>
            </a:lvl1pPr>
            <a:lvl2pPr>
              <a:defRPr sz="7600"/>
            </a:lvl2pPr>
            <a:lvl3pPr>
              <a:defRPr sz="63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98212" y="28230197"/>
            <a:ext cx="22787848" cy="79836645"/>
          </a:xfrm>
        </p:spPr>
        <p:txBody>
          <a:bodyPr/>
          <a:lstStyle>
            <a:lvl1pPr>
              <a:defRPr sz="8800"/>
            </a:lvl1pPr>
            <a:lvl2pPr>
              <a:defRPr sz="7600"/>
            </a:lvl2pPr>
            <a:lvl3pPr>
              <a:defRPr sz="63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3ED9E-49B4-4ADB-9473-2421176AA7E2}" type="datetimeFigureOut">
              <a:rPr lang="en-US"/>
              <a:pPr>
                <a:defRPr/>
              </a:pPr>
              <a:t>12/29/2024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E4474-DB66-4155-9703-0B1292DE00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30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135" y="1153480"/>
            <a:ext cx="19442430" cy="4800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0135" y="6447475"/>
            <a:ext cx="9544944" cy="2687000"/>
          </a:xfrm>
        </p:spPr>
        <p:txBody>
          <a:bodyPr anchor="b"/>
          <a:lstStyle>
            <a:lvl1pPr marL="0" indent="0">
              <a:buNone/>
              <a:defRPr sz="7600" b="1"/>
            </a:lvl1pPr>
            <a:lvl2pPr marL="1440180" indent="0">
              <a:buNone/>
              <a:defRPr sz="6300" b="1"/>
            </a:lvl2pPr>
            <a:lvl3pPr marL="2880360" indent="0">
              <a:buNone/>
              <a:defRPr sz="5700" b="1"/>
            </a:lvl3pPr>
            <a:lvl4pPr marL="4320540" indent="0">
              <a:buNone/>
              <a:defRPr sz="5000" b="1"/>
            </a:lvl4pPr>
            <a:lvl5pPr marL="5760720" indent="0">
              <a:buNone/>
              <a:defRPr sz="5000" b="1"/>
            </a:lvl5pPr>
            <a:lvl6pPr marL="7200900" indent="0">
              <a:buNone/>
              <a:defRPr sz="5000" b="1"/>
            </a:lvl6pPr>
            <a:lvl7pPr marL="8641080" indent="0">
              <a:buNone/>
              <a:defRPr sz="5000" b="1"/>
            </a:lvl7pPr>
            <a:lvl8pPr marL="10081260" indent="0">
              <a:buNone/>
              <a:defRPr sz="5000" b="1"/>
            </a:lvl8pPr>
            <a:lvl9pPr marL="11521440" indent="0">
              <a:buNone/>
              <a:defRPr sz="5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0135" y="9134475"/>
            <a:ext cx="9544944" cy="16595410"/>
          </a:xfrm>
        </p:spPr>
        <p:txBody>
          <a:bodyPr/>
          <a:lstStyle>
            <a:lvl1pPr>
              <a:defRPr sz="7600"/>
            </a:lvl1pPr>
            <a:lvl2pPr>
              <a:defRPr sz="6300"/>
            </a:lvl2pPr>
            <a:lvl3pPr>
              <a:defRPr sz="5700"/>
            </a:lvl3pPr>
            <a:lvl4pPr>
              <a:defRPr sz="5000"/>
            </a:lvl4pPr>
            <a:lvl5pPr>
              <a:defRPr sz="5000"/>
            </a:lvl5pPr>
            <a:lvl6pPr>
              <a:defRPr sz="5000"/>
            </a:lvl6pPr>
            <a:lvl7pPr>
              <a:defRPr sz="5000"/>
            </a:lvl7pPr>
            <a:lvl8pPr>
              <a:defRPr sz="5000"/>
            </a:lvl8pPr>
            <a:lvl9pPr>
              <a:defRPr sz="5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73873" y="6447475"/>
            <a:ext cx="9548693" cy="2687000"/>
          </a:xfrm>
        </p:spPr>
        <p:txBody>
          <a:bodyPr anchor="b"/>
          <a:lstStyle>
            <a:lvl1pPr marL="0" indent="0">
              <a:buNone/>
              <a:defRPr sz="7600" b="1"/>
            </a:lvl1pPr>
            <a:lvl2pPr marL="1440180" indent="0">
              <a:buNone/>
              <a:defRPr sz="6300" b="1"/>
            </a:lvl2pPr>
            <a:lvl3pPr marL="2880360" indent="0">
              <a:buNone/>
              <a:defRPr sz="5700" b="1"/>
            </a:lvl3pPr>
            <a:lvl4pPr marL="4320540" indent="0">
              <a:buNone/>
              <a:defRPr sz="5000" b="1"/>
            </a:lvl4pPr>
            <a:lvl5pPr marL="5760720" indent="0">
              <a:buNone/>
              <a:defRPr sz="5000" b="1"/>
            </a:lvl5pPr>
            <a:lvl6pPr marL="7200900" indent="0">
              <a:buNone/>
              <a:defRPr sz="5000" b="1"/>
            </a:lvl6pPr>
            <a:lvl7pPr marL="8641080" indent="0">
              <a:buNone/>
              <a:defRPr sz="5000" b="1"/>
            </a:lvl7pPr>
            <a:lvl8pPr marL="10081260" indent="0">
              <a:buNone/>
              <a:defRPr sz="5000" b="1"/>
            </a:lvl8pPr>
            <a:lvl9pPr marL="11521440" indent="0">
              <a:buNone/>
              <a:defRPr sz="5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73873" y="9134475"/>
            <a:ext cx="9548693" cy="16595410"/>
          </a:xfrm>
        </p:spPr>
        <p:txBody>
          <a:bodyPr/>
          <a:lstStyle>
            <a:lvl1pPr>
              <a:defRPr sz="7600"/>
            </a:lvl1pPr>
            <a:lvl2pPr>
              <a:defRPr sz="6300"/>
            </a:lvl2pPr>
            <a:lvl3pPr>
              <a:defRPr sz="5700"/>
            </a:lvl3pPr>
            <a:lvl4pPr>
              <a:defRPr sz="5000"/>
            </a:lvl4pPr>
            <a:lvl5pPr>
              <a:defRPr sz="5000"/>
            </a:lvl5pPr>
            <a:lvl6pPr>
              <a:defRPr sz="5000"/>
            </a:lvl6pPr>
            <a:lvl7pPr>
              <a:defRPr sz="5000"/>
            </a:lvl7pPr>
            <a:lvl8pPr>
              <a:defRPr sz="5000"/>
            </a:lvl8pPr>
            <a:lvl9pPr>
              <a:defRPr sz="5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450A9-1ABC-488A-A51A-9766D5F22750}" type="datetimeFigureOut">
              <a:rPr lang="en-US"/>
              <a:pPr>
                <a:defRPr/>
              </a:pPr>
              <a:t>12/29/2024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1E8BE-5E7C-47A4-B448-10A80B0B6D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082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29D752-D31A-4CA4-AB1A-71C8319C3035}" type="datetimeFigureOut">
              <a:rPr lang="en-US"/>
              <a:pPr>
                <a:defRPr/>
              </a:pPr>
              <a:t>12/29/2024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964C7-3E42-4953-AD70-44E8FE4AC7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395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5C5B6-ACF3-434B-BE65-D6CA3ACBE1CB}" type="datetimeFigureOut">
              <a:rPr lang="en-US"/>
              <a:pPr>
                <a:defRPr/>
              </a:pPr>
              <a:t>12/29/2024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CBDB6-CD5E-4AA7-BBB3-C82A937C7A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087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136" y="1146810"/>
            <a:ext cx="7107139" cy="4880610"/>
          </a:xfrm>
        </p:spPr>
        <p:txBody>
          <a:bodyPr anchor="b"/>
          <a:lstStyle>
            <a:lvl1pPr algn="l">
              <a:defRPr sz="6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46056" y="1146812"/>
            <a:ext cx="12076509" cy="24583075"/>
          </a:xfrm>
        </p:spPr>
        <p:txBody>
          <a:bodyPr/>
          <a:lstStyle>
            <a:lvl1pPr>
              <a:defRPr sz="10100"/>
            </a:lvl1pPr>
            <a:lvl2pPr>
              <a:defRPr sz="8800"/>
            </a:lvl2pPr>
            <a:lvl3pPr>
              <a:defRPr sz="7600"/>
            </a:lvl3pPr>
            <a:lvl4pPr>
              <a:defRPr sz="6300"/>
            </a:lvl4pPr>
            <a:lvl5pPr>
              <a:defRPr sz="6300"/>
            </a:lvl5pPr>
            <a:lvl6pPr>
              <a:defRPr sz="6300"/>
            </a:lvl6pPr>
            <a:lvl7pPr>
              <a:defRPr sz="6300"/>
            </a:lvl7pPr>
            <a:lvl8pPr>
              <a:defRPr sz="6300"/>
            </a:lvl8pPr>
            <a:lvl9pPr>
              <a:defRPr sz="6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0136" y="6027422"/>
            <a:ext cx="7107139" cy="19702465"/>
          </a:xfrm>
        </p:spPr>
        <p:txBody>
          <a:bodyPr/>
          <a:lstStyle>
            <a:lvl1pPr marL="0" indent="0">
              <a:buNone/>
              <a:defRPr sz="4400"/>
            </a:lvl1pPr>
            <a:lvl2pPr marL="1440180" indent="0">
              <a:buNone/>
              <a:defRPr sz="3800"/>
            </a:lvl2pPr>
            <a:lvl3pPr marL="2880360" indent="0">
              <a:buNone/>
              <a:defRPr sz="3200"/>
            </a:lvl3pPr>
            <a:lvl4pPr marL="4320540" indent="0">
              <a:buNone/>
              <a:defRPr sz="2800"/>
            </a:lvl4pPr>
            <a:lvl5pPr marL="5760720" indent="0">
              <a:buNone/>
              <a:defRPr sz="2800"/>
            </a:lvl5pPr>
            <a:lvl6pPr marL="7200900" indent="0">
              <a:buNone/>
              <a:defRPr sz="2800"/>
            </a:lvl6pPr>
            <a:lvl7pPr marL="8641080" indent="0">
              <a:buNone/>
              <a:defRPr sz="2800"/>
            </a:lvl7pPr>
            <a:lvl8pPr marL="10081260" indent="0">
              <a:buNone/>
              <a:defRPr sz="2800"/>
            </a:lvl8pPr>
            <a:lvl9pPr marL="11521440" indent="0">
              <a:buNone/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3CB04-3167-4669-AC59-23A84D88EBEA}" type="datetimeFigureOut">
              <a:rPr lang="en-US"/>
              <a:pPr>
                <a:defRPr/>
              </a:pPr>
              <a:t>12/29/2024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93ABC-1923-4F63-81F0-ABA7FE770E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08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4280" y="20162520"/>
            <a:ext cx="12961620" cy="2380300"/>
          </a:xfrm>
        </p:spPr>
        <p:txBody>
          <a:bodyPr anchor="b"/>
          <a:lstStyle>
            <a:lvl1pPr algn="l">
              <a:defRPr sz="6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34280" y="2573655"/>
            <a:ext cx="12961620" cy="17282160"/>
          </a:xfrm>
        </p:spPr>
        <p:txBody>
          <a:bodyPr rtlCol="0">
            <a:normAutofit/>
          </a:bodyPr>
          <a:lstStyle>
            <a:lvl1pPr marL="0" indent="0">
              <a:buNone/>
              <a:defRPr sz="10100"/>
            </a:lvl1pPr>
            <a:lvl2pPr marL="1440180" indent="0">
              <a:buNone/>
              <a:defRPr sz="8800"/>
            </a:lvl2pPr>
            <a:lvl3pPr marL="2880360" indent="0">
              <a:buNone/>
              <a:defRPr sz="7600"/>
            </a:lvl3pPr>
            <a:lvl4pPr marL="4320540" indent="0">
              <a:buNone/>
              <a:defRPr sz="6300"/>
            </a:lvl4pPr>
            <a:lvl5pPr marL="5760720" indent="0">
              <a:buNone/>
              <a:defRPr sz="6300"/>
            </a:lvl5pPr>
            <a:lvl6pPr marL="7200900" indent="0">
              <a:buNone/>
              <a:defRPr sz="6300"/>
            </a:lvl6pPr>
            <a:lvl7pPr marL="8641080" indent="0">
              <a:buNone/>
              <a:defRPr sz="6300"/>
            </a:lvl7pPr>
            <a:lvl8pPr marL="10081260" indent="0">
              <a:buNone/>
              <a:defRPr sz="6300"/>
            </a:lvl8pPr>
            <a:lvl9pPr marL="11521440" indent="0">
              <a:buNone/>
              <a:defRPr sz="63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34280" y="22542820"/>
            <a:ext cx="12961620" cy="3380420"/>
          </a:xfrm>
        </p:spPr>
        <p:txBody>
          <a:bodyPr/>
          <a:lstStyle>
            <a:lvl1pPr marL="0" indent="0">
              <a:buNone/>
              <a:defRPr sz="4400"/>
            </a:lvl1pPr>
            <a:lvl2pPr marL="1440180" indent="0">
              <a:buNone/>
              <a:defRPr sz="3800"/>
            </a:lvl2pPr>
            <a:lvl3pPr marL="2880360" indent="0">
              <a:buNone/>
              <a:defRPr sz="3200"/>
            </a:lvl3pPr>
            <a:lvl4pPr marL="4320540" indent="0">
              <a:buNone/>
              <a:defRPr sz="2800"/>
            </a:lvl4pPr>
            <a:lvl5pPr marL="5760720" indent="0">
              <a:buNone/>
              <a:defRPr sz="2800"/>
            </a:lvl5pPr>
            <a:lvl6pPr marL="7200900" indent="0">
              <a:buNone/>
              <a:defRPr sz="2800"/>
            </a:lvl6pPr>
            <a:lvl7pPr marL="8641080" indent="0">
              <a:buNone/>
              <a:defRPr sz="2800"/>
            </a:lvl7pPr>
            <a:lvl8pPr marL="10081260" indent="0">
              <a:buNone/>
              <a:defRPr sz="2800"/>
            </a:lvl8pPr>
            <a:lvl9pPr marL="11521440" indent="0">
              <a:buNone/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999AB-9866-4E16-AC44-16DD40B14058}" type="datetimeFigureOut">
              <a:rPr lang="en-US"/>
              <a:pPr>
                <a:defRPr/>
              </a:pPr>
              <a:t>12/29/2024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14347-3D4C-4ACB-886F-3B8D2AC229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920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>
            <a:alpha val="2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079500" y="1154113"/>
            <a:ext cx="194437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88036" tIns="144018" rIns="288036" bIns="1440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79500" y="6721475"/>
            <a:ext cx="19443700" cy="190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88036" tIns="144018" rIns="288036" bIns="1440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79500" y="26696988"/>
            <a:ext cx="5041900" cy="1533525"/>
          </a:xfrm>
          <a:prstGeom prst="rect">
            <a:avLst/>
          </a:prstGeom>
        </p:spPr>
        <p:txBody>
          <a:bodyPr vert="horz" lIns="288036" tIns="144018" rIns="288036" bIns="144018" rtlCol="0" anchor="ctr"/>
          <a:lstStyle>
            <a:lvl1pPr algn="l" defTabSz="2880360" eaLnBrk="1" fontAlgn="auto" hangingPunct="1">
              <a:spcBef>
                <a:spcPts val="0"/>
              </a:spcBef>
              <a:spcAft>
                <a:spcPts val="0"/>
              </a:spcAft>
              <a:defRPr sz="38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3366936-ABFA-4885-B2E6-E9EEC71018B2}" type="datetimeFigureOut">
              <a:rPr lang="en-US"/>
              <a:pPr>
                <a:defRPr/>
              </a:pPr>
              <a:t>12/29/2024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80288" y="26696988"/>
            <a:ext cx="6842125" cy="1533525"/>
          </a:xfrm>
          <a:prstGeom prst="rect">
            <a:avLst/>
          </a:prstGeom>
        </p:spPr>
        <p:txBody>
          <a:bodyPr vert="horz" lIns="288036" tIns="144018" rIns="288036" bIns="144018" rtlCol="0" anchor="ctr"/>
          <a:lstStyle>
            <a:lvl1pPr algn="ctr" defTabSz="2880360" eaLnBrk="1" fontAlgn="auto" hangingPunct="1">
              <a:spcBef>
                <a:spcPts val="0"/>
              </a:spcBef>
              <a:spcAft>
                <a:spcPts val="0"/>
              </a:spcAft>
              <a:defRPr sz="38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481300" y="26696988"/>
            <a:ext cx="5041900" cy="1533525"/>
          </a:xfrm>
          <a:prstGeom prst="rect">
            <a:avLst/>
          </a:prstGeom>
        </p:spPr>
        <p:txBody>
          <a:bodyPr vert="horz" wrap="square" lIns="288036" tIns="144018" rIns="288036" bIns="14401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38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B98BBB7-CC11-4791-B893-BD64F2BF2C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879725" rtl="0" eaLnBrk="0" fontAlgn="base" hangingPunct="0">
        <a:spcBef>
          <a:spcPct val="0"/>
        </a:spcBef>
        <a:spcAft>
          <a:spcPct val="0"/>
        </a:spcAft>
        <a:defRPr sz="13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879725" rtl="0" eaLnBrk="0" fontAlgn="base" hangingPunct="0">
        <a:spcBef>
          <a:spcPct val="0"/>
        </a:spcBef>
        <a:spcAft>
          <a:spcPct val="0"/>
        </a:spcAft>
        <a:defRPr sz="13900">
          <a:solidFill>
            <a:schemeClr val="tx1"/>
          </a:solidFill>
          <a:latin typeface="Calibri" pitchFamily="34" charset="0"/>
        </a:defRPr>
      </a:lvl2pPr>
      <a:lvl3pPr algn="ctr" defTabSz="2879725" rtl="0" eaLnBrk="0" fontAlgn="base" hangingPunct="0">
        <a:spcBef>
          <a:spcPct val="0"/>
        </a:spcBef>
        <a:spcAft>
          <a:spcPct val="0"/>
        </a:spcAft>
        <a:defRPr sz="13900">
          <a:solidFill>
            <a:schemeClr val="tx1"/>
          </a:solidFill>
          <a:latin typeface="Calibri" pitchFamily="34" charset="0"/>
        </a:defRPr>
      </a:lvl3pPr>
      <a:lvl4pPr algn="ctr" defTabSz="2879725" rtl="0" eaLnBrk="0" fontAlgn="base" hangingPunct="0">
        <a:spcBef>
          <a:spcPct val="0"/>
        </a:spcBef>
        <a:spcAft>
          <a:spcPct val="0"/>
        </a:spcAft>
        <a:defRPr sz="13900">
          <a:solidFill>
            <a:schemeClr val="tx1"/>
          </a:solidFill>
          <a:latin typeface="Calibri" pitchFamily="34" charset="0"/>
        </a:defRPr>
      </a:lvl4pPr>
      <a:lvl5pPr algn="ctr" defTabSz="2879725" rtl="0" eaLnBrk="0" fontAlgn="base" hangingPunct="0">
        <a:spcBef>
          <a:spcPct val="0"/>
        </a:spcBef>
        <a:spcAft>
          <a:spcPct val="0"/>
        </a:spcAft>
        <a:defRPr sz="13900">
          <a:solidFill>
            <a:schemeClr val="tx1"/>
          </a:solidFill>
          <a:latin typeface="Calibri" pitchFamily="34" charset="0"/>
        </a:defRPr>
      </a:lvl5pPr>
      <a:lvl6pPr marL="457200" algn="ctr" defTabSz="2879725" rtl="0" fontAlgn="base">
        <a:spcBef>
          <a:spcPct val="0"/>
        </a:spcBef>
        <a:spcAft>
          <a:spcPct val="0"/>
        </a:spcAft>
        <a:defRPr sz="13900">
          <a:solidFill>
            <a:schemeClr val="tx1"/>
          </a:solidFill>
          <a:latin typeface="Calibri" pitchFamily="34" charset="0"/>
        </a:defRPr>
      </a:lvl6pPr>
      <a:lvl7pPr marL="914400" algn="ctr" defTabSz="2879725" rtl="0" fontAlgn="base">
        <a:spcBef>
          <a:spcPct val="0"/>
        </a:spcBef>
        <a:spcAft>
          <a:spcPct val="0"/>
        </a:spcAft>
        <a:defRPr sz="13900">
          <a:solidFill>
            <a:schemeClr val="tx1"/>
          </a:solidFill>
          <a:latin typeface="Calibri" pitchFamily="34" charset="0"/>
        </a:defRPr>
      </a:lvl7pPr>
      <a:lvl8pPr marL="1371600" algn="ctr" defTabSz="2879725" rtl="0" fontAlgn="base">
        <a:spcBef>
          <a:spcPct val="0"/>
        </a:spcBef>
        <a:spcAft>
          <a:spcPct val="0"/>
        </a:spcAft>
        <a:defRPr sz="13900">
          <a:solidFill>
            <a:schemeClr val="tx1"/>
          </a:solidFill>
          <a:latin typeface="Calibri" pitchFamily="34" charset="0"/>
        </a:defRPr>
      </a:lvl8pPr>
      <a:lvl9pPr marL="1828800" algn="ctr" defTabSz="2879725" rtl="0" fontAlgn="base">
        <a:spcBef>
          <a:spcPct val="0"/>
        </a:spcBef>
        <a:spcAft>
          <a:spcPct val="0"/>
        </a:spcAft>
        <a:defRPr sz="13900">
          <a:solidFill>
            <a:schemeClr val="tx1"/>
          </a:solidFill>
          <a:latin typeface="Calibri" pitchFamily="34" charset="0"/>
        </a:defRPr>
      </a:lvl9pPr>
    </p:titleStyle>
    <p:bodyStyle>
      <a:lvl1pPr marL="1079500" indent="-1079500" algn="l" defTabSz="2879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339975" indent="-900113" algn="l" defTabSz="2879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8800" kern="1200">
          <a:solidFill>
            <a:schemeClr val="tx1"/>
          </a:solidFill>
          <a:latin typeface="+mn-lt"/>
          <a:ea typeface="+mn-ea"/>
          <a:cs typeface="+mn-cs"/>
        </a:defRPr>
      </a:lvl2pPr>
      <a:lvl3pPr marL="3600450" indent="-719138" algn="l" defTabSz="2879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3pPr>
      <a:lvl4pPr marL="5040313" indent="-719138" algn="l" defTabSz="2879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6300" kern="1200">
          <a:solidFill>
            <a:schemeClr val="tx1"/>
          </a:solidFill>
          <a:latin typeface="+mn-lt"/>
          <a:ea typeface="+mn-ea"/>
          <a:cs typeface="+mn-cs"/>
        </a:defRPr>
      </a:lvl4pPr>
      <a:lvl5pPr marL="6480175" indent="-719138" algn="l" defTabSz="2879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6300" kern="1200">
          <a:solidFill>
            <a:schemeClr val="tx1"/>
          </a:solidFill>
          <a:latin typeface="+mn-lt"/>
          <a:ea typeface="+mn-ea"/>
          <a:cs typeface="+mn-cs"/>
        </a:defRPr>
      </a:lvl5pPr>
      <a:lvl6pPr marL="7920990" indent="-720090" algn="l" defTabSz="2880360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6pPr>
      <a:lvl7pPr marL="9361170" indent="-720090" algn="l" defTabSz="2880360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7pPr>
      <a:lvl8pPr marL="10801350" indent="-720090" algn="l" defTabSz="2880360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8pPr>
      <a:lvl9pPr marL="12241530" indent="-720090" algn="l" defTabSz="2880360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360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1pPr>
      <a:lvl2pPr marL="1440180" algn="l" defTabSz="2880360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2pPr>
      <a:lvl3pPr marL="2880360" algn="l" defTabSz="2880360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4320540" algn="l" defTabSz="2880360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4pPr>
      <a:lvl5pPr marL="5760720" algn="l" defTabSz="2880360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5pPr>
      <a:lvl6pPr marL="7200900" algn="l" defTabSz="2880360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6pPr>
      <a:lvl7pPr marL="8641080" algn="l" defTabSz="2880360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7pPr>
      <a:lvl8pPr marL="10081260" algn="l" defTabSz="2880360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8pPr>
      <a:lvl9pPr marL="11521440" algn="l" defTabSz="2880360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34950" y="3135313"/>
            <a:ext cx="20924838" cy="25053925"/>
          </a:xfrm>
          <a:prstGeom prst="rect">
            <a:avLst/>
          </a:prstGeom>
          <a:solidFill>
            <a:srgbClr val="009900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8803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4311313" y="6553200"/>
            <a:ext cx="6848475" cy="2163603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8803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7300913" y="6472238"/>
            <a:ext cx="6740525" cy="2163603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88036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34950" y="6553200"/>
            <a:ext cx="6737350" cy="2163603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88036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14317663" y="6553200"/>
            <a:ext cx="6842125" cy="7667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8012" tIns="49006" rIns="98012" bIns="49006" anchor="ctr"/>
          <a:lstStyle>
            <a:lvl1pPr defTabSz="2687638"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687638"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687638"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687638"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687638"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687638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687638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687638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687638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fa-IR" sz="3600" b="1" dirty="0">
                <a:latin typeface="Calibri" panose="020F0502020204030204" pitchFamily="34" charset="0"/>
                <a:cs typeface="B Titr" panose="00000700000000000000" pitchFamily="2" charset="-78"/>
              </a:rPr>
              <a:t>چکیده</a:t>
            </a:r>
            <a:endParaRPr lang="en-US" sz="3600" b="1" dirty="0">
              <a:latin typeface="Calibri" panose="020F0502020204030204" pitchFamily="34" charset="0"/>
              <a:cs typeface="B Titr" panose="00000700000000000000" pitchFamily="2" charset="-78"/>
            </a:endParaRPr>
          </a:p>
        </p:txBody>
      </p:sp>
      <p:sp>
        <p:nvSpPr>
          <p:cNvPr id="2055" name="TextBox 20"/>
          <p:cNvSpPr txBox="1">
            <a:spLocks noChangeArrowheads="1"/>
          </p:cNvSpPr>
          <p:nvPr/>
        </p:nvSpPr>
        <p:spPr bwMode="auto">
          <a:xfrm>
            <a:off x="14587538" y="7921625"/>
            <a:ext cx="6424612" cy="517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879725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879725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879725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879725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/>
            <a:r>
              <a:rPr lang="ar-SA" sz="2200" dirty="0">
                <a:latin typeface="Calibri" panose="020F0502020204030204" pitchFamily="34" charset="0"/>
                <a:cs typeface="B Nazanin" panose="00000400000000000000" pitchFamily="2" charset="-78"/>
              </a:rPr>
              <a:t>به</a:t>
            </a:r>
            <a:r>
              <a:rPr lang="fa-IR" sz="2200" dirty="0">
                <a:latin typeface="Calibri" panose="020F0502020204030204" pitchFamily="34" charset="0"/>
                <a:cs typeface="B Nazanin" panose="00000400000000000000" pitchFamily="2" charset="-78"/>
              </a:rPr>
              <a:t>‌</a:t>
            </a:r>
            <a:r>
              <a:rPr lang="ar-SA" sz="2200" dirty="0">
                <a:latin typeface="Calibri" panose="020F0502020204030204" pitchFamily="34" charset="0"/>
                <a:cs typeface="B Nazanin" panose="00000400000000000000" pitchFamily="2" charset="-78"/>
              </a:rPr>
              <a:t>منظور يكسان</a:t>
            </a:r>
            <a:r>
              <a:rPr lang="fa-IR" sz="2200" dirty="0">
                <a:latin typeface="Calibri" panose="020F0502020204030204" pitchFamily="34" charset="0"/>
                <a:cs typeface="B Nazanin" panose="00000400000000000000" pitchFamily="2" charset="-78"/>
              </a:rPr>
              <a:t>‌</a:t>
            </a:r>
            <a:r>
              <a:rPr lang="ar-SA" sz="2200" dirty="0">
                <a:latin typeface="Calibri" panose="020F0502020204030204" pitchFamily="34" charset="0"/>
                <a:cs typeface="B Nazanin" panose="00000400000000000000" pitchFamily="2" charset="-78"/>
              </a:rPr>
              <a:t>سازي مجموعه لازم است كه همة مقالات</a:t>
            </a:r>
            <a:r>
              <a:rPr lang="fa-IR" sz="2200" dirty="0">
                <a:latin typeface="Calibri" panose="020F0502020204030204" pitchFamily="34" charset="0"/>
                <a:cs typeface="B Nazanin" panose="00000400000000000000" pitchFamily="2" charset="-78"/>
              </a:rPr>
              <a:t> پوستری</a:t>
            </a:r>
            <a:r>
              <a:rPr lang="ar-SA" sz="2200" dirty="0">
                <a:latin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sz="2200" dirty="0">
                <a:latin typeface="Calibri" panose="020F0502020204030204" pitchFamily="34" charset="0"/>
                <a:cs typeface="B Nazanin" panose="00000400000000000000" pitchFamily="2" charset="-78"/>
              </a:rPr>
              <a:t>ب</a:t>
            </a:r>
            <a:r>
              <a:rPr lang="ar-SA" sz="2200" dirty="0">
                <a:latin typeface="Calibri" panose="020F0502020204030204" pitchFamily="34" charset="0"/>
                <a:cs typeface="B Nazanin" panose="00000400000000000000" pitchFamily="2" charset="-78"/>
              </a:rPr>
              <a:t>ا طرحي يكسان و كاملاً هماهنگ تهيه و تايپ شوند. </a:t>
            </a:r>
            <a:r>
              <a:rPr lang="fa-IR" sz="2200" dirty="0">
                <a:latin typeface="Calibri" panose="020F0502020204030204" pitchFamily="34" charset="0"/>
                <a:cs typeface="B Nazanin" panose="00000400000000000000" pitchFamily="2" charset="-78"/>
              </a:rPr>
              <a:t>(رنگ‌بندی، جانمایی مطالب، تک یا دو ستونه بودن و اندازه ستون‌های چپ و راست و نوع محتوای آن‌ها </a:t>
            </a:r>
            <a:r>
              <a:rPr lang="fa-IR" sz="2200" b="1" u="sng" dirty="0">
                <a:latin typeface="Calibri" panose="020F0502020204030204" pitchFamily="34" charset="0"/>
                <a:cs typeface="B Nazanin" panose="00000400000000000000" pitchFamily="2" charset="-78"/>
              </a:rPr>
              <a:t>طبق سلیقه نویسنده است</a:t>
            </a:r>
            <a:r>
              <a:rPr lang="fa-IR" sz="2200" dirty="0">
                <a:latin typeface="Calibri" panose="020F0502020204030204" pitchFamily="34" charset="0"/>
                <a:cs typeface="B Nazanin" panose="00000400000000000000" pitchFamily="2" charset="-78"/>
              </a:rPr>
              <a:t>). </a:t>
            </a:r>
            <a:r>
              <a:rPr lang="ar-SA" sz="2200" dirty="0">
                <a:latin typeface="Calibri" panose="020F0502020204030204" pitchFamily="34" charset="0"/>
                <a:cs typeface="B Nazanin" panose="00000400000000000000" pitchFamily="2" charset="-78"/>
              </a:rPr>
              <a:t>اين راهنما به نويسندگان كمك مي‌كند تا مقالة خود را با طرح مورد قبول </a:t>
            </a:r>
            <a:r>
              <a:rPr lang="fa-IR" sz="2200" dirty="0">
                <a:latin typeface="Calibri" panose="020F0502020204030204" pitchFamily="34" charset="0"/>
                <a:cs typeface="B Nazanin" panose="00000400000000000000" pitchFamily="2" charset="-78"/>
              </a:rPr>
              <a:t>همایش </a:t>
            </a:r>
            <a:r>
              <a:rPr lang="ar-SA" sz="2200" dirty="0">
                <a:latin typeface="Calibri" panose="020F0502020204030204" pitchFamily="34" charset="0"/>
                <a:cs typeface="B Nazanin" panose="00000400000000000000" pitchFamily="2" charset="-78"/>
              </a:rPr>
              <a:t>تهيه نمايند. توجه شود كه فرمت ظاهري اين راهنما و نگارش آن منطبق بر دستورالعمل مورد قبول </a:t>
            </a:r>
            <a:r>
              <a:rPr lang="fa-IR" sz="2200" dirty="0">
                <a:latin typeface="Calibri" panose="020F0502020204030204" pitchFamily="34" charset="0"/>
                <a:cs typeface="B Nazanin" panose="00000400000000000000" pitchFamily="2" charset="-78"/>
              </a:rPr>
              <a:t>گردهمايي</a:t>
            </a:r>
            <a:r>
              <a:rPr lang="ar-SA" sz="2200" dirty="0">
                <a:latin typeface="Calibri" panose="020F0502020204030204" pitchFamily="34" charset="0"/>
                <a:cs typeface="B Nazanin" panose="00000400000000000000" pitchFamily="2" charset="-78"/>
              </a:rPr>
              <a:t> است.</a:t>
            </a:r>
            <a:r>
              <a:rPr lang="en-US" sz="2200" dirty="0">
                <a:latin typeface="Calibri" panose="020F0502020204030204" pitchFamily="34" charset="0"/>
                <a:cs typeface="B Nazanin" panose="00000400000000000000" pitchFamily="2" charset="-78"/>
              </a:rPr>
              <a:t> </a:t>
            </a:r>
          </a:p>
          <a:p>
            <a:pPr algn="just" rtl="1" eaLnBrk="1" hangingPunct="1"/>
            <a:r>
              <a:rPr lang="fa-IR" sz="2200" dirty="0">
                <a:latin typeface="Calibri" panose="020F0502020204030204" pitchFamily="34" charset="0"/>
                <a:cs typeface="B Nazanin" panose="00000400000000000000" pitchFamily="2" charset="-78"/>
              </a:rPr>
              <a:t>اندازه پوستر باید 70 در 90 سانتیمتر و به صورت عمودي باشد. ضروری است سربرگ پوستر حفظ شود و تغییر نکند. سایر زیباسازی ها در متن به شرط رعایت ساختار پیشنهادی زیر آزاد است. </a:t>
            </a:r>
            <a:endParaRPr lang="en-US" sz="2200" dirty="0">
              <a:latin typeface="Calibri" panose="020F0502020204030204" pitchFamily="34" charset="0"/>
              <a:cs typeface="B Nazanin" panose="00000400000000000000" pitchFamily="2" charset="-78"/>
            </a:endParaRPr>
          </a:p>
          <a:p>
            <a:pPr algn="just" rtl="1" eaLnBrk="1" hangingPunct="1"/>
            <a:r>
              <a:rPr lang="ar-SA" sz="2200" dirty="0">
                <a:latin typeface="Calibri" panose="020F0502020204030204" pitchFamily="34" charset="0"/>
                <a:cs typeface="B Nazanin" panose="00000400000000000000" pitchFamily="2" charset="-78"/>
              </a:rPr>
              <a:t>براي </a:t>
            </a:r>
            <a:r>
              <a:rPr lang="fa-IR" sz="2200" dirty="0">
                <a:latin typeface="Calibri" panose="020F0502020204030204" pitchFamily="34" charset="0"/>
                <a:cs typeface="B Nazanin" panose="00000400000000000000" pitchFamily="2" charset="-78"/>
              </a:rPr>
              <a:t>ساخت پوستر</a:t>
            </a:r>
            <a:r>
              <a:rPr lang="ar-SA" sz="2200" dirty="0">
                <a:latin typeface="Calibri" panose="020F0502020204030204" pitchFamily="34" charset="0"/>
                <a:cs typeface="B Nazanin" panose="00000400000000000000" pitchFamily="2" charset="-78"/>
              </a:rPr>
              <a:t>، فقط از نرم افزار مايكروسافت </a:t>
            </a:r>
            <a:r>
              <a:rPr lang="fa-IR" sz="2200" dirty="0">
                <a:latin typeface="Calibri" panose="020F0502020204030204" pitchFamily="34" charset="0"/>
                <a:cs typeface="B Nazanin" panose="00000400000000000000" pitchFamily="2" charset="-78"/>
              </a:rPr>
              <a:t>پاورپوینت </a:t>
            </a:r>
            <a:r>
              <a:rPr lang="ar-SA" sz="2200" dirty="0">
                <a:latin typeface="Calibri" panose="020F0502020204030204" pitchFamily="34" charset="0"/>
                <a:cs typeface="B Nazanin" panose="00000400000000000000" pitchFamily="2" charset="-78"/>
              </a:rPr>
              <a:t>نسخة </a:t>
            </a:r>
            <a:r>
              <a:rPr lang="fa-IR" sz="2200" dirty="0">
                <a:latin typeface="Calibri" panose="020F0502020204030204" pitchFamily="34" charset="0"/>
                <a:cs typeface="B Nazanin" panose="00000400000000000000" pitchFamily="2" charset="-78"/>
              </a:rPr>
              <a:t>2010 به بعد</a:t>
            </a:r>
            <a:r>
              <a:rPr lang="ar-SA" sz="2200" dirty="0">
                <a:latin typeface="Calibri" panose="020F0502020204030204" pitchFamily="34" charset="0"/>
                <a:cs typeface="B Nazanin" panose="00000400000000000000" pitchFamily="2" charset="-78"/>
              </a:rPr>
              <a:t> استفاده كنيد. </a:t>
            </a:r>
            <a:r>
              <a:rPr lang="fa-IR" sz="2200" dirty="0">
                <a:latin typeface="Calibri" panose="020F0502020204030204" pitchFamily="34" charset="0"/>
                <a:cs typeface="B Nazanin" panose="00000400000000000000" pitchFamily="2" charset="-78"/>
              </a:rPr>
              <a:t>برای نگارش بخش های لاتین بايد از قلم </a:t>
            </a:r>
            <a:r>
              <a:rPr lang="en-US" sz="2200" dirty="0">
                <a:latin typeface="Calibri" panose="020F0502020204030204" pitchFamily="34" charset="0"/>
                <a:cs typeface="B Nazanin" panose="00000400000000000000" pitchFamily="2" charset="-78"/>
              </a:rPr>
              <a:t>Times New Roman </a:t>
            </a:r>
            <a:r>
              <a:rPr lang="fa-IR" sz="2200" dirty="0">
                <a:latin typeface="Calibri" panose="020F0502020204030204" pitchFamily="34" charset="0"/>
                <a:cs typeface="B Nazanin" panose="00000400000000000000" pitchFamily="2" charset="-78"/>
              </a:rPr>
              <a:t> با اندازه فونت </a:t>
            </a:r>
            <a:r>
              <a:rPr lang="fa-IR" sz="2200" dirty="0" smtClean="0">
                <a:latin typeface="Calibri" panose="020F0502020204030204" pitchFamily="34" charset="0"/>
                <a:cs typeface="B Nazanin" panose="00000400000000000000" pitchFamily="2" charset="-78"/>
              </a:rPr>
              <a:t>یک شماره </a:t>
            </a:r>
            <a:r>
              <a:rPr lang="fa-IR" sz="2200" dirty="0">
                <a:latin typeface="Calibri" panose="020F0502020204030204" pitchFamily="34" charset="0"/>
                <a:cs typeface="B Nazanin" panose="00000400000000000000" pitchFamily="2" charset="-78"/>
              </a:rPr>
              <a:t>کمتر از حالت فارسي استفاده شود.</a:t>
            </a:r>
            <a:endParaRPr lang="en-US" sz="2200" b="1" dirty="0">
              <a:latin typeface="Calibri" panose="020F0502020204030204" pitchFamily="34" charset="0"/>
              <a:cs typeface="B Nazanin" panose="00000400000000000000" pitchFamily="2" charset="-78"/>
            </a:endParaRPr>
          </a:p>
          <a:p>
            <a:pPr algn="just" rtl="1" eaLnBrk="1" hangingPunct="1"/>
            <a:endParaRPr lang="en-US" sz="2200" dirty="0"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2056" name="Rectangle 14"/>
          <p:cNvSpPr>
            <a:spLocks noChangeArrowheads="1"/>
          </p:cNvSpPr>
          <p:nvPr/>
        </p:nvSpPr>
        <p:spPr bwMode="auto">
          <a:xfrm>
            <a:off x="14287500" y="16062325"/>
            <a:ext cx="6877050" cy="7159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8012" tIns="49006" rIns="98012" bIns="49006" anchor="ctr"/>
          <a:lstStyle>
            <a:lvl1pPr defTabSz="2687638"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687638"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687638"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687638"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687638"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687638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687638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687638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687638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fa-IR" sz="3600" b="1" dirty="0">
                <a:latin typeface="Calibri" panose="020F0502020204030204" pitchFamily="34" charset="0"/>
                <a:cs typeface="B Titr" panose="00000700000000000000" pitchFamily="2" charset="-78"/>
              </a:rPr>
              <a:t>مقدمه</a:t>
            </a:r>
            <a:endParaRPr lang="en-US" sz="3600" b="1" dirty="0">
              <a:latin typeface="Calibri" panose="020F0502020204030204" pitchFamily="34" charset="0"/>
              <a:cs typeface="B Titr" panose="00000700000000000000" pitchFamily="2" charset="-78"/>
            </a:endParaRPr>
          </a:p>
        </p:txBody>
      </p:sp>
      <p:sp>
        <p:nvSpPr>
          <p:cNvPr id="2057" name="Rectangle 12"/>
          <p:cNvSpPr>
            <a:spLocks noChangeArrowheads="1"/>
          </p:cNvSpPr>
          <p:nvPr/>
        </p:nvSpPr>
        <p:spPr bwMode="auto">
          <a:xfrm>
            <a:off x="7300913" y="6553200"/>
            <a:ext cx="6740525" cy="790575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8012" tIns="49006" rIns="98012" bIns="49006" anchor="ctr"/>
          <a:lstStyle>
            <a:lvl1pPr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879725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879725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879725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879725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2687638" rtl="1" eaLnBrk="1" hangingPunct="1"/>
            <a:r>
              <a:rPr lang="fa-IR" sz="3600" b="1" dirty="0">
                <a:latin typeface="Calibri" panose="020F0502020204030204" pitchFamily="34" charset="0"/>
                <a:cs typeface="B Titr" panose="00000700000000000000" pitchFamily="2" charset="-78"/>
              </a:rPr>
              <a:t>روش تحقیق</a:t>
            </a:r>
            <a:endParaRPr lang="en-US" sz="3600" b="1" dirty="0">
              <a:latin typeface="Calibri" panose="020F0502020204030204" pitchFamily="34" charset="0"/>
              <a:cs typeface="B Titr" panose="00000700000000000000" pitchFamily="2" charset="-78"/>
            </a:endParaRPr>
          </a:p>
        </p:txBody>
      </p:sp>
      <p:sp>
        <p:nvSpPr>
          <p:cNvPr id="2058" name="Rectangle 12"/>
          <p:cNvSpPr>
            <a:spLocks noChangeArrowheads="1"/>
          </p:cNvSpPr>
          <p:nvPr/>
        </p:nvSpPr>
        <p:spPr bwMode="auto">
          <a:xfrm>
            <a:off x="223839" y="6553200"/>
            <a:ext cx="6742112" cy="714375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8012" tIns="49006" rIns="98012" bIns="49006" anchor="ctr"/>
          <a:lstStyle>
            <a:lvl1pPr defTabSz="3290888"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3290888"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3290888"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3290888"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3290888"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3290888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3290888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3290888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3290888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2709863" eaLnBrk="1" hangingPunct="1">
              <a:spcBef>
                <a:spcPct val="50000"/>
              </a:spcBef>
            </a:pPr>
            <a:r>
              <a:rPr lang="fa-IR" sz="3600" b="1" dirty="0">
                <a:latin typeface="Calibri" panose="020F0502020204030204" pitchFamily="34" charset="0"/>
                <a:cs typeface="B Titr" panose="00000700000000000000" pitchFamily="2" charset="-78"/>
              </a:rPr>
              <a:t>نتیجه گیری</a:t>
            </a:r>
            <a:endParaRPr lang="en-US" sz="3600" b="1" dirty="0">
              <a:latin typeface="Calibri" panose="020F0502020204030204" pitchFamily="34" charset="0"/>
              <a:cs typeface="B Titr" panose="00000700000000000000" pitchFamily="2" charset="-78"/>
            </a:endParaRPr>
          </a:p>
        </p:txBody>
      </p:sp>
      <p:sp>
        <p:nvSpPr>
          <p:cNvPr id="2059" name="Rectangle 15"/>
          <p:cNvSpPr>
            <a:spLocks noChangeArrowheads="1"/>
          </p:cNvSpPr>
          <p:nvPr/>
        </p:nvSpPr>
        <p:spPr bwMode="auto">
          <a:xfrm>
            <a:off x="234950" y="19658013"/>
            <a:ext cx="6748461" cy="708025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8012" tIns="49006" rIns="98012" bIns="49006" anchor="ctr"/>
          <a:lstStyle>
            <a:lvl1pPr defTabSz="3290888"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3290888"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3290888"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3290888"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3290888"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3290888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3290888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3290888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3290888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spcBef>
                <a:spcPct val="50000"/>
              </a:spcBef>
            </a:pPr>
            <a:r>
              <a:rPr lang="fa-IR" sz="3800" b="1">
                <a:latin typeface="Calibri" panose="020F0502020204030204" pitchFamily="34" charset="0"/>
                <a:cs typeface="B Titr" panose="00000700000000000000" pitchFamily="2" charset="-78"/>
              </a:rPr>
              <a:t>منابع</a:t>
            </a:r>
          </a:p>
        </p:txBody>
      </p:sp>
      <p:sp>
        <p:nvSpPr>
          <p:cNvPr id="2060" name="Rectangle 11"/>
          <p:cNvSpPr>
            <a:spLocks noChangeArrowheads="1"/>
          </p:cNvSpPr>
          <p:nvPr/>
        </p:nvSpPr>
        <p:spPr bwMode="auto">
          <a:xfrm>
            <a:off x="7300913" y="16062325"/>
            <a:ext cx="6740525" cy="7159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8012" tIns="49006" rIns="98012" bIns="49006" anchor="ctr"/>
          <a:lstStyle>
            <a:lvl1pPr defTabSz="2709863"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709863"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709863"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709863"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709863"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709863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709863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709863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709863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a-IR" sz="3600" b="1" dirty="0">
                <a:latin typeface="Calibri" panose="020F0502020204030204" pitchFamily="34" charset="0"/>
                <a:cs typeface="B Titr" panose="00000700000000000000" pitchFamily="2" charset="-78"/>
              </a:rPr>
              <a:t>نتایج و بحث</a:t>
            </a:r>
            <a:endParaRPr lang="en-US" sz="3600" b="1" dirty="0">
              <a:latin typeface="Calibri" panose="020F0502020204030204" pitchFamily="34" charset="0"/>
              <a:cs typeface="B Titr" panose="00000700000000000000" pitchFamily="2" charset="-78"/>
            </a:endParaRPr>
          </a:p>
        </p:txBody>
      </p:sp>
      <p:sp>
        <p:nvSpPr>
          <p:cNvPr id="62" name="Rounded Rectangle 61"/>
          <p:cNvSpPr/>
          <p:nvPr/>
        </p:nvSpPr>
        <p:spPr bwMode="auto">
          <a:xfrm>
            <a:off x="792163" y="3303588"/>
            <a:ext cx="19802475" cy="316865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defTabSz="3291331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5500" dirty="0">
                <a:solidFill>
                  <a:schemeClr val="tx1"/>
                </a:solidFill>
                <a:cs typeface="B Titr" pitchFamily="2" charset="-78"/>
              </a:rPr>
              <a:t>عنوان مقاله با قلم </a:t>
            </a:r>
            <a:r>
              <a:rPr lang="en-US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sz="5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Titr</a:t>
            </a:r>
            <a:r>
              <a:rPr lang="en-US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55pt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fa-IR" sz="3000" dirty="0">
                <a:solidFill>
                  <a:schemeClr val="tx1"/>
                </a:solidFill>
                <a:cs typeface="B Nazanin" pitchFamily="2" charset="-78"/>
              </a:rPr>
              <a:t>)</a:t>
            </a:r>
            <a:endParaRPr lang="en-US" sz="3000" dirty="0">
              <a:solidFill>
                <a:schemeClr val="tx1"/>
              </a:solidFill>
              <a:cs typeface="B Nazanin" pitchFamily="2" charset="-78"/>
            </a:endParaRPr>
          </a:p>
          <a:p>
            <a:pPr algn="ctr" defTabSz="3291331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400" dirty="0">
                <a:solidFill>
                  <a:schemeClr val="tx1"/>
                </a:solidFill>
                <a:cs typeface="B Nazanin" pitchFamily="2" charset="-78"/>
              </a:rPr>
              <a:t>----- يک سطر فاصله </a:t>
            </a:r>
            <a:r>
              <a:rPr lang="fa-IR" sz="3900" dirty="0">
                <a:solidFill>
                  <a:schemeClr val="tx1"/>
                </a:solidFill>
                <a:cs typeface="B Nazanin" pitchFamily="2" charset="-78"/>
              </a:rPr>
              <a:t>(</a:t>
            </a:r>
            <a:r>
              <a:rPr lang="en-US" sz="3000" dirty="0">
                <a:solidFill>
                  <a:schemeClr val="tx1"/>
                </a:solidFill>
                <a:cs typeface="B Nazanin" pitchFamily="2" charset="-78"/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Nazanin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34pt.</a:t>
            </a:r>
            <a:r>
              <a:rPr lang="fa-IR" sz="3400" dirty="0">
                <a:solidFill>
                  <a:schemeClr val="tx1"/>
                </a:solidFill>
                <a:cs typeface="B Nazanin" pitchFamily="2" charset="-78"/>
              </a:rPr>
              <a:t>پررنگ) -----</a:t>
            </a:r>
          </a:p>
          <a:p>
            <a:pPr algn="ctr" defTabSz="3291331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400" dirty="0">
                <a:solidFill>
                  <a:schemeClr val="tx1"/>
                </a:solidFill>
                <a:cs typeface="B Nazanin" pitchFamily="2" charset="-78"/>
              </a:rPr>
              <a:t>نام و نام خانوادگي نويسنده اول </a:t>
            </a:r>
            <a:r>
              <a:rPr lang="fa-IR" sz="3400" baseline="30000" dirty="0">
                <a:solidFill>
                  <a:schemeClr val="tx1"/>
                </a:solidFill>
                <a:cs typeface="B Nazanin" pitchFamily="2" charset="-78"/>
              </a:rPr>
              <a:t>*</a:t>
            </a:r>
            <a:r>
              <a:rPr lang="fa-IR" sz="3400" dirty="0">
                <a:solidFill>
                  <a:schemeClr val="tx1"/>
                </a:solidFill>
                <a:cs typeface="B Nazanin" pitchFamily="2" charset="-78"/>
              </a:rPr>
              <a:t>، نويسنده دوم، ...  (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Nazanin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34pt</a:t>
            </a:r>
            <a:r>
              <a:rPr lang="en-US" sz="3200" dirty="0">
                <a:solidFill>
                  <a:schemeClr val="tx1"/>
                </a:solidFill>
                <a:cs typeface="B Nazanin" pitchFamily="2" charset="-78"/>
              </a:rPr>
              <a:t>.</a:t>
            </a:r>
            <a:r>
              <a:rPr lang="fa-IR" sz="3200" dirty="0">
                <a:solidFill>
                  <a:schemeClr val="tx1"/>
                </a:solidFill>
                <a:cs typeface="B Nazanin" pitchFamily="2" charset="-78"/>
              </a:rPr>
              <a:t> </a:t>
            </a:r>
            <a:r>
              <a:rPr lang="fa-IR" sz="3400" dirty="0">
                <a:solidFill>
                  <a:schemeClr val="tx1"/>
                </a:solidFill>
                <a:cs typeface="B Nazanin" pitchFamily="2" charset="-78"/>
              </a:rPr>
              <a:t>پررنگ) </a:t>
            </a:r>
            <a:r>
              <a:rPr lang="fa-IR" sz="3000" dirty="0">
                <a:solidFill>
                  <a:schemeClr val="tx1"/>
                </a:solidFill>
                <a:cs typeface="B Nazanin" pitchFamily="2" charset="-78"/>
              </a:rPr>
              <a:t>.</a:t>
            </a:r>
            <a:endParaRPr lang="en-US" sz="3000" dirty="0">
              <a:solidFill>
                <a:schemeClr val="tx1"/>
              </a:solidFill>
              <a:cs typeface="B Nazanin" pitchFamily="2" charset="-78"/>
            </a:endParaRPr>
          </a:p>
          <a:p>
            <a:pPr algn="ctr" defTabSz="3291331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000" dirty="0">
                <a:solidFill>
                  <a:schemeClr val="tx1"/>
                </a:solidFill>
                <a:cs typeface="B Nazanin" pitchFamily="2" charset="-78"/>
              </a:rPr>
              <a:t>1- </a:t>
            </a:r>
            <a:r>
              <a:rPr lang="ar-SA" sz="3000" dirty="0">
                <a:solidFill>
                  <a:schemeClr val="tx1"/>
                </a:solidFill>
                <a:cs typeface="B Nazanin" pitchFamily="2" charset="-78"/>
              </a:rPr>
              <a:t>مرتبه علمی، محل خدمت </a:t>
            </a:r>
            <a:r>
              <a:rPr lang="fa-IR" sz="3000" dirty="0">
                <a:solidFill>
                  <a:schemeClr val="tx1"/>
                </a:solidFill>
                <a:cs typeface="B Nazanin" pitchFamily="2" charset="-78"/>
              </a:rPr>
              <a:t>نویسنده اول (* نويسنده مسئول: آدرس پست الکترونیکی: .....)</a:t>
            </a:r>
            <a:r>
              <a:rPr lang="fa-IR" sz="3200" dirty="0">
                <a:solidFill>
                  <a:schemeClr val="tx1"/>
                </a:solidFill>
                <a:cs typeface="B Nazanin" pitchFamily="2" charset="-78"/>
              </a:rPr>
              <a:t> (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Nazanin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cs typeface="B Nazanin" pitchFamily="2" charset="-78"/>
              </a:rPr>
              <a:t>30pt.</a:t>
            </a:r>
            <a:r>
              <a:rPr lang="fa-IR" sz="3200" dirty="0">
                <a:solidFill>
                  <a:schemeClr val="tx1"/>
                </a:solidFill>
                <a:cs typeface="B Nazanin" pitchFamily="2" charset="-78"/>
              </a:rPr>
              <a:t>) </a:t>
            </a:r>
            <a:endParaRPr lang="fa-IR" sz="3000" dirty="0">
              <a:solidFill>
                <a:schemeClr val="tx1"/>
              </a:solidFill>
              <a:cs typeface="B Nazanin" pitchFamily="2" charset="-78"/>
            </a:endParaRPr>
          </a:p>
          <a:p>
            <a:pPr algn="ctr" defTabSz="3291331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000" dirty="0">
                <a:solidFill>
                  <a:schemeClr val="tx1"/>
                </a:solidFill>
                <a:cs typeface="B Nazanin" pitchFamily="2" charset="-78"/>
              </a:rPr>
              <a:t>2- </a:t>
            </a:r>
            <a:r>
              <a:rPr lang="ar-SA" sz="3000" dirty="0">
                <a:solidFill>
                  <a:schemeClr val="tx1"/>
                </a:solidFill>
                <a:cs typeface="B Nazanin" pitchFamily="2" charset="-78"/>
              </a:rPr>
              <a:t>مرتبه علمی، محل خدمت </a:t>
            </a:r>
            <a:r>
              <a:rPr lang="fa-IR" sz="3000" dirty="0">
                <a:solidFill>
                  <a:schemeClr val="tx1"/>
                </a:solidFill>
                <a:cs typeface="B Nazanin" pitchFamily="2" charset="-78"/>
              </a:rPr>
              <a:t>نویسنده دوم (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Nazanin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pt. 30</a:t>
            </a:r>
            <a:r>
              <a:rPr lang="en-US" sz="3000" dirty="0">
                <a:solidFill>
                  <a:schemeClr val="tx1"/>
                </a:solidFill>
                <a:cs typeface="B Nazanin" pitchFamily="2" charset="-78"/>
              </a:rPr>
              <a:t>، </a:t>
            </a:r>
            <a:r>
              <a:rPr lang="fa-IR" sz="3000" dirty="0">
                <a:solidFill>
                  <a:schemeClr val="tx1"/>
                </a:solidFill>
                <a:cs typeface="B Nazanin" pitchFamily="2" charset="-78"/>
              </a:rPr>
              <a:t>وسط چين)</a:t>
            </a:r>
            <a:endParaRPr lang="en-US" sz="3000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2062" name="TextBox 20"/>
          <p:cNvSpPr txBox="1">
            <a:spLocks noChangeArrowheads="1"/>
          </p:cNvSpPr>
          <p:nvPr/>
        </p:nvSpPr>
        <p:spPr bwMode="auto">
          <a:xfrm>
            <a:off x="7329488" y="7512050"/>
            <a:ext cx="6424612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36563"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879725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879725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879725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879725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/>
            <a:r>
              <a:rPr lang="fa-IR" sz="2200">
                <a:latin typeface="Calibri" panose="020F0502020204030204" pitchFamily="34" charset="0"/>
                <a:cs typeface="B Nazanin" panose="00000400000000000000" pitchFamily="2" charset="-78"/>
              </a:rPr>
              <a:t>متن و عكس مورد نظر را اينجا اضافه كنيد</a:t>
            </a:r>
            <a:endParaRPr lang="en-US" sz="2200" b="1">
              <a:latin typeface="Calibri" panose="020F0502020204030204" pitchFamily="34" charset="0"/>
              <a:cs typeface="B Nazanin" panose="00000400000000000000" pitchFamily="2" charset="-78"/>
            </a:endParaRPr>
          </a:p>
          <a:p>
            <a:pPr algn="just" rtl="1" eaLnBrk="1" hangingPunct="1"/>
            <a:endParaRPr lang="en-US" sz="2200"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2063" name="TextBox 20"/>
          <p:cNvSpPr txBox="1">
            <a:spLocks noChangeArrowheads="1"/>
          </p:cNvSpPr>
          <p:nvPr/>
        </p:nvSpPr>
        <p:spPr bwMode="auto">
          <a:xfrm>
            <a:off x="14941550" y="17014825"/>
            <a:ext cx="642461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36563"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879725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879725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879725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879725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/>
            <a:r>
              <a:rPr lang="fa-IR" sz="2200">
                <a:latin typeface="Calibri" panose="020F0502020204030204" pitchFamily="34" charset="0"/>
                <a:cs typeface="B Nazanin" panose="00000400000000000000" pitchFamily="2" charset="-78"/>
              </a:rPr>
              <a:t>متن و عكس مورد نظر را اينجا اضافه كنيد</a:t>
            </a:r>
            <a:endParaRPr lang="en-US" sz="2200" b="1">
              <a:latin typeface="Calibri" panose="020F0502020204030204" pitchFamily="34" charset="0"/>
              <a:cs typeface="B Nazanin" panose="00000400000000000000" pitchFamily="2" charset="-78"/>
            </a:endParaRPr>
          </a:p>
          <a:p>
            <a:pPr algn="just" rtl="1" eaLnBrk="1" hangingPunct="1"/>
            <a:endParaRPr lang="en-US" sz="2200"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2064" name="TextBox 20"/>
          <p:cNvSpPr txBox="1">
            <a:spLocks noChangeArrowheads="1"/>
          </p:cNvSpPr>
          <p:nvPr/>
        </p:nvSpPr>
        <p:spPr bwMode="auto">
          <a:xfrm>
            <a:off x="7345363" y="16778288"/>
            <a:ext cx="6424612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36563"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879725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879725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879725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879725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/>
            <a:r>
              <a:rPr lang="fa-IR" sz="2200">
                <a:latin typeface="Calibri" panose="020F0502020204030204" pitchFamily="34" charset="0"/>
                <a:cs typeface="B Nazanin" panose="00000400000000000000" pitchFamily="2" charset="-78"/>
              </a:rPr>
              <a:t>متن و عكس مورد نظر را اينجا اضافه كنيد</a:t>
            </a:r>
            <a:endParaRPr lang="en-US" sz="2200" b="1">
              <a:latin typeface="Calibri" panose="020F0502020204030204" pitchFamily="34" charset="0"/>
              <a:cs typeface="B Nazanin" panose="00000400000000000000" pitchFamily="2" charset="-78"/>
            </a:endParaRPr>
          </a:p>
          <a:p>
            <a:pPr algn="just" rtl="1" eaLnBrk="1" hangingPunct="1"/>
            <a:endParaRPr lang="en-US" sz="2200"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2065" name="TextBox 20"/>
          <p:cNvSpPr txBox="1">
            <a:spLocks noChangeArrowheads="1"/>
          </p:cNvSpPr>
          <p:nvPr/>
        </p:nvSpPr>
        <p:spPr bwMode="auto">
          <a:xfrm>
            <a:off x="504825" y="17570450"/>
            <a:ext cx="642461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36563"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879725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879725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879725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879725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/>
            <a:endParaRPr lang="en-US" sz="2200"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2066" name="TextBox 20"/>
          <p:cNvSpPr txBox="1">
            <a:spLocks noChangeArrowheads="1"/>
          </p:cNvSpPr>
          <p:nvPr/>
        </p:nvSpPr>
        <p:spPr bwMode="auto">
          <a:xfrm>
            <a:off x="431800" y="7416800"/>
            <a:ext cx="642461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36563"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879725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879725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879725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879725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/>
            <a:r>
              <a:rPr lang="fa-IR" sz="2200">
                <a:latin typeface="Calibri" panose="020F0502020204030204" pitchFamily="34" charset="0"/>
                <a:cs typeface="B Nazanin" panose="00000400000000000000" pitchFamily="2" charset="-78"/>
              </a:rPr>
              <a:t>متن و عكس مورد نظر را اينجا اضافه كنيد</a:t>
            </a:r>
            <a:endParaRPr lang="en-US" sz="2200" b="1">
              <a:latin typeface="Calibri" panose="020F0502020204030204" pitchFamily="34" charset="0"/>
              <a:cs typeface="B Nazanin" panose="00000400000000000000" pitchFamily="2" charset="-78"/>
            </a:endParaRPr>
          </a:p>
          <a:p>
            <a:pPr algn="just" rtl="1" eaLnBrk="1" hangingPunct="1"/>
            <a:endParaRPr lang="en-US" sz="2200"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25" y="380999"/>
            <a:ext cx="20162837" cy="27432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1209</TotalTime>
  <Words>290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Office07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Sony Customer</dc:creator>
  <cp:lastModifiedBy>Lenovo</cp:lastModifiedBy>
  <cp:revision>65</cp:revision>
  <dcterms:created xsi:type="dcterms:W3CDTF">2010-02-19T19:33:34Z</dcterms:created>
  <dcterms:modified xsi:type="dcterms:W3CDTF">2024-12-29T23:52:09Z</dcterms:modified>
</cp:coreProperties>
</file>